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0" r:id="rId2"/>
    <p:sldId id="278" r:id="rId3"/>
    <p:sldId id="281" r:id="rId4"/>
    <p:sldId id="258" r:id="rId5"/>
    <p:sldId id="259" r:id="rId6"/>
    <p:sldId id="273" r:id="rId7"/>
    <p:sldId id="260" r:id="rId8"/>
    <p:sldId id="279" r:id="rId9"/>
    <p:sldId id="261" r:id="rId10"/>
    <p:sldId id="274" r:id="rId11"/>
    <p:sldId id="264" r:id="rId12"/>
    <p:sldId id="275" r:id="rId13"/>
    <p:sldId id="268" r:id="rId14"/>
    <p:sldId id="276" r:id="rId15"/>
    <p:sldId id="269" r:id="rId16"/>
    <p:sldId id="277" r:id="rId17"/>
    <p:sldId id="280" r:id="rId18"/>
    <p:sldId id="263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0066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3BC54-6839-EC14-C273-FF24CC802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95DA-FEA4-47A8-B4F1-0AF894248EE3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D78CC-57B4-E133-DF09-3853C65D7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845A07-E4EC-3A0A-7E34-EE64F0252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61D10-4B1A-4D02-A516-A5FB78753B27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505033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A738-5739-CF0B-F2DA-34E91A801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E584-14CE-49DD-A6E8-42DC559F1838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0EA48-3EBF-994B-F832-5B820C1B2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29A846-1461-9357-9416-3244554E4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C2C21F-D6D0-4173-905D-6B3A03476E7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0262202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9E7233-72DC-FC44-99A6-F1295D113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31A3-2B5D-4288-AA9A-169940AE401A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BB03D-323E-DEA5-4033-50D28F25F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350226-E339-7125-524B-27C55B1F9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AD0463-D1ED-4795-B2CF-E1F0F36062D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9755290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F21762-502F-C004-CB48-975512239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E7B1-4ACF-44EA-8A3C-44C84DBC4732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D3D78-6707-6911-32E9-17C5269AB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B45B0D-3FDF-C91D-42D2-EB920A91C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C1D98-25C6-43A2-B7C3-62202AD1F1E1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586434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02B58-3093-76C2-A2A5-0341FC019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3878-DB68-40AF-B879-030D808F0D61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4506B3-7F07-5D33-6C35-7AC07C808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F9A4BF-21ED-47FC-F66B-05514F209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F42BEC-1A07-492E-A01E-FD01E9B9E30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3053296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886BD-52C1-F243-ECD4-D61633141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371E-8408-48C2-9444-220F01FBAA75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02CAF6-CCA4-5360-2EAD-5BBFE47F6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06361-13D3-20FE-6909-58845107E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65258-F9D7-4F9E-BBF8-1D23AA8BEFA1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2105525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32C0F6-5F22-6B6A-556A-003B55841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9D55-40CC-44C2-A758-88CB40B68B35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27FF85-0886-4E8C-47FA-4ABCF52A0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B3BF88-3A92-F053-E411-78099A025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71A475-3BFD-41EB-8CE9-97E9D02CFFEF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671317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F84ED9-52D5-DEBB-89D5-D1DEB973B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C58B-2A95-4824-B770-9853DB220D95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913446-E84A-8FA0-0AB3-71EA5B3FA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915CCE-68B9-261C-276A-985A27626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8CE92A-0236-467B-B31A-364E0AE673ED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631659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9A259D-2436-7AEF-1332-D46B45B32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8453-641A-41EF-A1D3-0BB3DF7087CC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8E8A8D-309C-B771-7E34-0367AF732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FC979C-6306-28DC-964F-EC0E56EBE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4D5B39-97FE-44E2-83BF-68FC9A9956B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95242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5DBCD-93F3-333A-61AD-03C2CA37D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3D8E-BE41-42A0-873F-C6B3DF8D8C1B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1A3FC-005E-A330-BAD5-FB8A76DFC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F386D-E4E3-D2E2-1E15-B7A294492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DB3B03-C887-4A62-ACC4-900C739072ED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4678197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9DFD1-170D-B446-2997-44517C350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362F-D873-4623-80A7-C2A4EC89222C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5AD96-8949-D39E-A636-08E7A1708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355CA-D4C6-21DF-04DB-78949FB7F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3D9087-18F6-4B3B-81E2-77EBA2B80BF5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5043694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8D3A39-0E99-8A34-C2A1-4314FBD40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769339-056C-24C7-DE0F-FB22BBA69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7A24ACAF-F05D-BD25-6F46-5939A028FA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5BADFBA-D127-4DBD-8751-2BA2CAB4EAE1}" type="datetimeFigureOut">
              <a:rPr lang="uk-UA"/>
              <a:pPr>
                <a:defRPr/>
              </a:pPr>
              <a:t>06.04.2025</a:t>
            </a:fld>
            <a:endParaRPr lang="uk-UA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D911D1C-208A-0DFF-79D9-3EDE8F69C6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737C210-71D1-28A4-CA03-5E37A9618D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C37156-5C4B-4128-AD01-CDFA43389D65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текст33">
            <a:extLst>
              <a:ext uri="{FF2B5EF4-FFF2-40B4-BE49-F238E27FC236}">
                <a16:creationId xmlns:a16="http://schemas.microsoft.com/office/drawing/2014/main" id="{D0F140EE-DA6E-C17C-1A05-0A776924A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345362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469B601-2695-8732-629E-504A75F60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b="1" i="1">
                <a:solidFill>
                  <a:srgbClr val="003300"/>
                </a:solidFill>
              </a:rPr>
              <a:t>Типи мишей</a:t>
            </a:r>
          </a:p>
        </p:txBody>
      </p:sp>
      <p:sp>
        <p:nvSpPr>
          <p:cNvPr id="22531" name="Text Box 19">
            <a:extLst>
              <a:ext uri="{FF2B5EF4-FFF2-40B4-BE49-F238E27FC236}">
                <a16:creationId xmlns:a16="http://schemas.microsoft.com/office/drawing/2014/main" id="{EDA96CD7-BD63-509F-7E92-63FF99D22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166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pic>
        <p:nvPicPr>
          <p:cNvPr id="9236" name="Picture 20">
            <a:extLst>
              <a:ext uri="{FF2B5EF4-FFF2-40B4-BE49-F238E27FC236}">
                <a16:creationId xmlns:a16="http://schemas.microsoft.com/office/drawing/2014/main" id="{9FEAB98F-E9DE-726D-2211-C71D997E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84053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06737E6-B30A-EC4E-5F55-2DB2645633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  Складові системного блоку</a:t>
            </a:r>
            <a:br>
              <a:rPr lang="uk-UA" altLang="uk-UA" sz="3200" b="1">
                <a:solidFill>
                  <a:schemeClr val="bg1"/>
                </a:solidFill>
              </a:rPr>
            </a:br>
            <a:endParaRPr lang="uk-UA" altLang="uk-UA" sz="3200" b="1">
              <a:solidFill>
                <a:schemeClr val="bg1"/>
              </a:solidFill>
            </a:endParaRPr>
          </a:p>
        </p:txBody>
      </p:sp>
      <p:sp>
        <p:nvSpPr>
          <p:cNvPr id="23555" name="Text Box 27">
            <a:extLst>
              <a:ext uri="{FF2B5EF4-FFF2-40B4-BE49-F238E27FC236}">
                <a16:creationId xmlns:a16="http://schemas.microsoft.com/office/drawing/2014/main" id="{C1476BA6-95EC-3F6D-4B37-B2B660C6C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pic>
        <p:nvPicPr>
          <p:cNvPr id="12304" name="Picture 16">
            <a:extLst>
              <a:ext uri="{FF2B5EF4-FFF2-40B4-BE49-F238E27FC236}">
                <a16:creationId xmlns:a16="http://schemas.microsoft.com/office/drawing/2014/main" id="{B7126AA8-BF27-A6E0-43F9-A0550E37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488237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E19444-AFA1-E8CA-8A03-D4062B021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4400" b="1">
                <a:solidFill>
                  <a:srgbClr val="CC0000"/>
                </a:solidFill>
              </a:rPr>
              <a:t>  Складові системного блоку</a:t>
            </a:r>
            <a:br>
              <a:rPr kumimoji="0" lang="uk-UA" altLang="uk-UA" sz="4400" b="1">
                <a:solidFill>
                  <a:srgbClr val="CC0000"/>
                </a:solidFill>
              </a:rPr>
            </a:br>
            <a:endParaRPr kumimoji="0" lang="uk-UA" altLang="uk-UA" sz="4400" b="1">
              <a:solidFill>
                <a:srgbClr val="CC0000"/>
              </a:solidFill>
            </a:endParaRPr>
          </a:p>
        </p:txBody>
      </p:sp>
      <p:sp>
        <p:nvSpPr>
          <p:cNvPr id="24579" name="Text Box 12">
            <a:extLst>
              <a:ext uri="{FF2B5EF4-FFF2-40B4-BE49-F238E27FC236}">
                <a16:creationId xmlns:a16="http://schemas.microsoft.com/office/drawing/2014/main" id="{2444429B-E758-14EC-69A2-8C830315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166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pic>
        <p:nvPicPr>
          <p:cNvPr id="13325" name="Picture 13">
            <a:extLst>
              <a:ext uri="{FF2B5EF4-FFF2-40B4-BE49-F238E27FC236}">
                <a16:creationId xmlns:a16="http://schemas.microsoft.com/office/drawing/2014/main" id="{33AC6077-9EDD-E5C8-A3DB-A45793B4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80232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14B073B-B6BD-D7D3-89DA-AA6E508F12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5413"/>
            <a:ext cx="8229600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   Пристрої введення даних</a:t>
            </a:r>
            <a:endParaRPr lang="ru-RU" altLang="uk-UA">
              <a:solidFill>
                <a:srgbClr val="CC0000"/>
              </a:solidFill>
            </a:endParaRP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7DE04F73-D2F3-2741-977D-D6C9E04A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600" b="1" i="1">
                <a:solidFill>
                  <a:srgbClr val="000066"/>
                </a:solidFill>
              </a:rPr>
              <a:t>Клавіатура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7DE5D775-6091-5FDC-3511-9F5A5135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1412875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600" b="1" i="1">
                <a:solidFill>
                  <a:srgbClr val="000066"/>
                </a:solidFill>
              </a:rPr>
              <a:t>Миша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9D987EE-822D-BE24-0FEC-B8867326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628775"/>
            <a:ext cx="2074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600" b="1" i="1">
                <a:solidFill>
                  <a:srgbClr val="000066"/>
                </a:solidFill>
              </a:rPr>
              <a:t>Трекбол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ABE7EB2C-DFB9-FA95-33D7-330FBCDD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89363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600" b="1" i="1">
                <a:solidFill>
                  <a:srgbClr val="000066"/>
                </a:solidFill>
              </a:rPr>
              <a:t>Джойстик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A6E12F94-CE00-0BE2-0E2D-2E939BCA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763963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3600" b="1" i="1">
                <a:solidFill>
                  <a:srgbClr val="000066"/>
                </a:solidFill>
              </a:rPr>
              <a:t>Тачпед</a:t>
            </a:r>
          </a:p>
        </p:txBody>
      </p:sp>
      <p:pic>
        <p:nvPicPr>
          <p:cNvPr id="13322" name="Picture 10" descr="40">
            <a:extLst>
              <a:ext uri="{FF2B5EF4-FFF2-40B4-BE49-F238E27FC236}">
                <a16:creationId xmlns:a16="http://schemas.microsoft.com/office/drawing/2014/main" id="{8172B386-EB99-ACBC-C969-39760EDA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879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16">
            <a:extLst>
              <a:ext uri="{FF2B5EF4-FFF2-40B4-BE49-F238E27FC236}">
                <a16:creationId xmlns:a16="http://schemas.microsoft.com/office/drawing/2014/main" id="{30306D39-0C85-B037-C64A-F34BD4FF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05038"/>
            <a:ext cx="16954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42">
            <a:extLst>
              <a:ext uri="{FF2B5EF4-FFF2-40B4-BE49-F238E27FC236}">
                <a16:creationId xmlns:a16="http://schemas.microsoft.com/office/drawing/2014/main" id="{540CA632-348D-2933-5ABE-EA48E8BB8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172878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41">
            <a:extLst>
              <a:ext uri="{FF2B5EF4-FFF2-40B4-BE49-F238E27FC236}">
                <a16:creationId xmlns:a16="http://schemas.microsoft.com/office/drawing/2014/main" id="{532CC258-BBCA-7EC8-471A-195CCEBE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05038"/>
            <a:ext cx="14890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43">
            <a:extLst>
              <a:ext uri="{FF2B5EF4-FFF2-40B4-BE49-F238E27FC236}">
                <a16:creationId xmlns:a16="http://schemas.microsoft.com/office/drawing/2014/main" id="{6E2E3BFF-48B7-253A-1A85-384B5B5A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0161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5">
            <a:extLst>
              <a:ext uri="{FF2B5EF4-FFF2-40B4-BE49-F238E27FC236}">
                <a16:creationId xmlns:a16="http://schemas.microsoft.com/office/drawing/2014/main" id="{0564A790-8FB0-4A66-5A3C-6830300A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CC95CA6-2F7F-9B98-9CBC-0CBA7B847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4400">
                <a:solidFill>
                  <a:srgbClr val="CC0000"/>
                </a:solidFill>
              </a:rPr>
              <a:t>    </a:t>
            </a:r>
            <a:r>
              <a:rPr kumimoji="0" lang="uk-UA" altLang="uk-UA" sz="4400" b="1">
                <a:solidFill>
                  <a:srgbClr val="CC0000"/>
                </a:solidFill>
              </a:rPr>
              <a:t>Пристрої введення даних</a:t>
            </a:r>
            <a:endParaRPr kumimoji="0" lang="ru-RU" altLang="uk-UA" sz="4400" b="1">
              <a:solidFill>
                <a:srgbClr val="CC0000"/>
              </a:solidFill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A1A9398-2D01-2728-CBE8-1ACE0CC89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3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Електронна дошка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1FAA4A89-05B2-A4DE-0DB8-7CFFFBB5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3600" b="1" i="1">
                <a:solidFill>
                  <a:srgbClr val="000066"/>
                </a:solidFill>
              </a:rPr>
              <a:t>Сканер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76CC9741-EC50-2D96-E7AF-0BAE6293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268413"/>
            <a:ext cx="3019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3600" b="1" i="1">
                <a:solidFill>
                  <a:srgbClr val="000066"/>
                </a:solidFill>
              </a:rPr>
              <a:t>Мікрофон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4D38AC2E-F6DD-0896-6CFD-488AA7657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651250"/>
            <a:ext cx="478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Графічний планшет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B1CDF7AA-D534-C078-7FF6-11261433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484313"/>
            <a:ext cx="3132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3600" b="1" i="1">
                <a:solidFill>
                  <a:srgbClr val="000066"/>
                </a:solidFill>
              </a:rPr>
              <a:t>Відеокамера</a:t>
            </a:r>
          </a:p>
        </p:txBody>
      </p:sp>
      <p:pic>
        <p:nvPicPr>
          <p:cNvPr id="36874" name="Picture 10" descr="44">
            <a:extLst>
              <a:ext uri="{FF2B5EF4-FFF2-40B4-BE49-F238E27FC236}">
                <a16:creationId xmlns:a16="http://schemas.microsoft.com/office/drawing/2014/main" id="{3F405359-9553-65CD-F4D4-FDB0DB64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2320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45">
            <a:extLst>
              <a:ext uri="{FF2B5EF4-FFF2-40B4-BE49-F238E27FC236}">
                <a16:creationId xmlns:a16="http://schemas.microsoft.com/office/drawing/2014/main" id="{7E2EB119-F21F-64EF-0ADB-1F5CB707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46">
            <a:extLst>
              <a:ext uri="{FF2B5EF4-FFF2-40B4-BE49-F238E27FC236}">
                <a16:creationId xmlns:a16="http://schemas.microsoft.com/office/drawing/2014/main" id="{DB8B3796-A3E3-253B-C603-77970A3B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47">
            <a:extLst>
              <a:ext uri="{FF2B5EF4-FFF2-40B4-BE49-F238E27FC236}">
                <a16:creationId xmlns:a16="http://schemas.microsoft.com/office/drawing/2014/main" id="{65A59F4D-18DF-8F24-C9E8-C9685300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28860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48">
            <a:extLst>
              <a:ext uri="{FF2B5EF4-FFF2-40B4-BE49-F238E27FC236}">
                <a16:creationId xmlns:a16="http://schemas.microsoft.com/office/drawing/2014/main" id="{CEC9D863-1A4E-57AD-D189-88D48D708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15">
            <a:extLst>
              <a:ext uri="{FF2B5EF4-FFF2-40B4-BE49-F238E27FC236}">
                <a16:creationId xmlns:a16="http://schemas.microsoft.com/office/drawing/2014/main" id="{1357F0E5-311C-42CC-5205-5E8CCB32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  <p:bldP spid="368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4F2DF01-1436-5446-A6D6-58CB975E7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8229600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   Пристрої виведення даних</a:t>
            </a:r>
            <a:endParaRPr lang="ru-RU" altLang="uk-UA" b="1">
              <a:solidFill>
                <a:srgbClr val="CC0000"/>
              </a:solidFill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61CB201C-D5A4-5075-8715-A336B4EB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341438"/>
            <a:ext cx="3167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     Монітори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9674487-49E8-FE01-DF0B-392F5F98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005263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Принтери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CFFE9BD6-C81D-F1BA-D610-6D7189CD1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994150"/>
            <a:ext cx="2457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Плотери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C73A21C0-3A2F-6226-F1D8-D4C822C5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Звукові колонки</a:t>
            </a:r>
          </a:p>
        </p:txBody>
      </p:sp>
      <p:pic>
        <p:nvPicPr>
          <p:cNvPr id="14350" name="Picture 14" descr="20">
            <a:extLst>
              <a:ext uri="{FF2B5EF4-FFF2-40B4-BE49-F238E27FC236}">
                <a16:creationId xmlns:a16="http://schemas.microsoft.com/office/drawing/2014/main" id="{CE8728A1-45DB-1B9C-4ABC-94C32810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49">
            <a:extLst>
              <a:ext uri="{FF2B5EF4-FFF2-40B4-BE49-F238E27FC236}">
                <a16:creationId xmlns:a16="http://schemas.microsoft.com/office/drawing/2014/main" id="{7241C703-AF68-FB14-9902-7CD0C64A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24717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50">
            <a:extLst>
              <a:ext uri="{FF2B5EF4-FFF2-40B4-BE49-F238E27FC236}">
                <a16:creationId xmlns:a16="http://schemas.microsoft.com/office/drawing/2014/main" id="{3D9B0CB5-D32A-E342-5EA9-ADB0440F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24400"/>
            <a:ext cx="35290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8">
            <a:extLst>
              <a:ext uri="{FF2B5EF4-FFF2-40B4-BE49-F238E27FC236}">
                <a16:creationId xmlns:a16="http://schemas.microsoft.com/office/drawing/2014/main" id="{A39F4950-B16D-F84F-01D3-92D51E6E9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250666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3" grpId="0"/>
      <p:bldP spid="14344" grpId="0"/>
      <p:bldP spid="14345" grpId="0"/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22D6737-55D2-10D1-C6E9-EDFB8C095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4400" b="1">
                <a:solidFill>
                  <a:srgbClr val="CC0000"/>
                </a:solidFill>
              </a:rPr>
              <a:t>   Пристрої виведення даних</a:t>
            </a:r>
            <a:endParaRPr kumimoji="0" lang="ru-RU" altLang="uk-UA" sz="4400" b="1">
              <a:solidFill>
                <a:srgbClr val="CC0000"/>
              </a:solidFill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35634BA-2437-B6B3-24B5-F80E8863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989138"/>
            <a:ext cx="3132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Навушники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53FA93C2-390B-54EA-2CC4-CC8359A7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484313"/>
            <a:ext cx="478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Мультимедійні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проектори</a:t>
            </a:r>
          </a:p>
        </p:txBody>
      </p:sp>
      <p:pic>
        <p:nvPicPr>
          <p:cNvPr id="37896" name="Picture 8" descr="52">
            <a:extLst>
              <a:ext uri="{FF2B5EF4-FFF2-40B4-BE49-F238E27FC236}">
                <a16:creationId xmlns:a16="http://schemas.microsoft.com/office/drawing/2014/main" id="{F0A5E50A-153E-B010-7047-35894E8D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24685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54">
            <a:extLst>
              <a:ext uri="{FF2B5EF4-FFF2-40B4-BE49-F238E27FC236}">
                <a16:creationId xmlns:a16="http://schemas.microsoft.com/office/drawing/2014/main" id="{ACD94EE4-A5A6-FE76-F8B2-D39DBEE6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36718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1">
            <a:extLst>
              <a:ext uri="{FF2B5EF4-FFF2-40B4-BE49-F238E27FC236}">
                <a16:creationId xmlns:a16="http://schemas.microsoft.com/office/drawing/2014/main" id="{4DA695A4-DA79-E07C-FB82-A5682BE7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D601F73-A457-FB03-9ACD-AD211374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4400" b="1">
                <a:solidFill>
                  <a:srgbClr val="CC0000"/>
                </a:solidFill>
              </a:rPr>
              <a:t> Пристрої збереження даних</a:t>
            </a:r>
            <a:endParaRPr kumimoji="0" lang="ru-RU" altLang="uk-UA" sz="4400" b="1">
              <a:solidFill>
                <a:srgbClr val="CC0000"/>
              </a:solidFill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28DC4263-131E-C8AD-A2B7-B2704B8F0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392363"/>
            <a:ext cx="3168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Оптичний диск</a:t>
            </a:r>
          </a:p>
        </p:txBody>
      </p:sp>
      <p:sp>
        <p:nvSpPr>
          <p:cNvPr id="29700" name="Text Box 11">
            <a:extLst>
              <a:ext uri="{FF2B5EF4-FFF2-40B4-BE49-F238E27FC236}">
                <a16:creationId xmlns:a16="http://schemas.microsoft.com/office/drawing/2014/main" id="{942D9936-51F6-2089-5531-8C4965A8E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FB2B4309-18B4-3ADD-ABE9-2FFEE64E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5" y="3459163"/>
            <a:ext cx="2185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Флеш-пам’ять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191A4D3-5F25-3A13-309F-0833E5293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4313"/>
            <a:ext cx="2663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Вінчестер</a:t>
            </a:r>
          </a:p>
        </p:txBody>
      </p:sp>
      <p:pic>
        <p:nvPicPr>
          <p:cNvPr id="35852" name="Picture 12" descr="9-18-07-lthbd-r">
            <a:extLst>
              <a:ext uri="{FF2B5EF4-FFF2-40B4-BE49-F238E27FC236}">
                <a16:creationId xmlns:a16="http://schemas.microsoft.com/office/drawing/2014/main" id="{7C5D0344-5D55-2FEC-F8AD-229AD1D4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535363"/>
            <a:ext cx="20558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samsung_01">
            <a:extLst>
              <a:ext uri="{FF2B5EF4-FFF2-40B4-BE49-F238E27FC236}">
                <a16:creationId xmlns:a16="http://schemas.microsoft.com/office/drawing/2014/main" id="{F2B4D5C0-DFC5-BE58-E97A-AF0605C72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0875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transcend-4gb">
            <a:extLst>
              <a:ext uri="{FF2B5EF4-FFF2-40B4-BE49-F238E27FC236}">
                <a16:creationId xmlns:a16="http://schemas.microsoft.com/office/drawing/2014/main" id="{2DD39658-C661-A6AD-7E95-3A3EFB3C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4613275"/>
            <a:ext cx="20891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>
            <a:extLst>
              <a:ext uri="{FF2B5EF4-FFF2-40B4-BE49-F238E27FC236}">
                <a16:creationId xmlns:a16="http://schemas.microsoft.com/office/drawing/2014/main" id="{7F9D2FF9-6A1A-051E-AE10-336ACAEC9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4400" b="1">
                <a:solidFill>
                  <a:srgbClr val="CC0000"/>
                </a:solidFill>
              </a:rPr>
              <a:t>Комунікаційні пристрої</a:t>
            </a:r>
            <a:endParaRPr kumimoji="0" lang="ru-RU" altLang="uk-UA" sz="4400" b="1">
              <a:solidFill>
                <a:srgbClr val="CC0000"/>
              </a:solidFill>
            </a:endParaRP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3969134D-A48A-732F-7D4B-D20E55F3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71625"/>
            <a:ext cx="77057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— пристрої, за допомогою яких можна під’єднати комп’ютер до мереж, у яких відбувається передавання даних. 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uk-UA" b="1" i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</a:pPr>
            <a:endParaRPr lang="uk-UA" altLang="uk-UA" sz="2400" b="1"/>
          </a:p>
        </p:txBody>
      </p:sp>
      <p:sp>
        <p:nvSpPr>
          <p:cNvPr id="30724" name="Text Box 10">
            <a:extLst>
              <a:ext uri="{FF2B5EF4-FFF2-40B4-BE49-F238E27FC236}">
                <a16:creationId xmlns:a16="http://schemas.microsoft.com/office/drawing/2014/main" id="{8224B7B2-74DE-BE70-6EE2-FDC6F9D7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pic>
        <p:nvPicPr>
          <p:cNvPr id="11274" name="Picture 10" descr="dge528t_2390939100">
            <a:extLst>
              <a:ext uri="{FF2B5EF4-FFF2-40B4-BE49-F238E27FC236}">
                <a16:creationId xmlns:a16="http://schemas.microsoft.com/office/drawing/2014/main" id="{A8F6E1E4-E12E-A2A4-863D-CEA05535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352901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285755">
            <a:extLst>
              <a:ext uri="{FF2B5EF4-FFF2-40B4-BE49-F238E27FC236}">
                <a16:creationId xmlns:a16="http://schemas.microsoft.com/office/drawing/2014/main" id="{1127A0BA-B515-4F42-EB41-CAB5A616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0241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>
            <a:extLst>
              <a:ext uri="{FF2B5EF4-FFF2-40B4-BE49-F238E27FC236}">
                <a16:creationId xmlns:a16="http://schemas.microsoft.com/office/drawing/2014/main" id="{C7049193-C479-756C-BA51-4934D93A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734050"/>
            <a:ext cx="240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Модем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9562E8F-84FB-C8A1-1ACB-504FD072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661025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Мережева карта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3789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A0DB681-474C-0ACD-C2B6-1939F6C8B3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4000" b="1">
                <a:solidFill>
                  <a:schemeClr val="bg1"/>
                </a:solidFill>
              </a:rPr>
              <a:t>Дякую за увагу!</a:t>
            </a:r>
            <a:endParaRPr lang="ru-RU" altLang="uk-UA" sz="4000" b="1">
              <a:solidFill>
                <a:schemeClr val="bg1"/>
              </a:solidFill>
            </a:endParaRPr>
          </a:p>
        </p:txBody>
      </p:sp>
      <p:pic>
        <p:nvPicPr>
          <p:cNvPr id="30723" name="Picture 3" descr="Schastlivyj_smajlik_счастливый_смайлик">
            <a:extLst>
              <a:ext uri="{FF2B5EF4-FFF2-40B4-BE49-F238E27FC236}">
                <a16:creationId xmlns:a16="http://schemas.microsoft.com/office/drawing/2014/main" id="{8AA3530C-25FA-1070-4136-156ECA40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47529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4CE78E9-19F6-EC96-E93F-B73800451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uk-UA" altLang="uk-UA" sz="5400" b="1">
                <a:solidFill>
                  <a:srgbClr val="CC0000"/>
                </a:solidFill>
              </a:rPr>
              <a:t>Комп’ютер </a:t>
            </a:r>
            <a:r>
              <a:rPr lang="uk-UA" altLang="uk-UA" sz="4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3F43472-F219-FA07-AA8A-B97916012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1584325"/>
          </a:xfrm>
        </p:spPr>
        <p:txBody>
          <a:bodyPr/>
          <a:lstStyle/>
          <a:p>
            <a:pPr>
              <a:buFontTx/>
              <a:buNone/>
            </a:pPr>
            <a:r>
              <a:rPr lang="uk-UA" altLang="uk-UA" sz="2800" b="1"/>
              <a:t>  </a:t>
            </a:r>
            <a:r>
              <a:rPr lang="uk-UA" altLang="uk-UA" sz="3600" b="1" i="1"/>
              <a:t> - </a:t>
            </a:r>
            <a:r>
              <a:rPr lang="uk-UA" altLang="uk-UA" sz="4000" b="1" i="1">
                <a:solidFill>
                  <a:srgbClr val="000066"/>
                </a:solidFill>
              </a:rPr>
              <a:t>електронний пристрій, призначений для опрацювання даних різного типу.</a:t>
            </a:r>
          </a:p>
        </p:txBody>
      </p:sp>
      <p:pic>
        <p:nvPicPr>
          <p:cNvPr id="33797" name="Picture 5" descr="1345135287_1344932660_komputer1">
            <a:extLst>
              <a:ext uri="{FF2B5EF4-FFF2-40B4-BE49-F238E27FC236}">
                <a16:creationId xmlns:a16="http://schemas.microsoft.com/office/drawing/2014/main" id="{D62A75CD-33E7-0836-D998-C3AFF8C6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8082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2 (1)">
            <a:extLst>
              <a:ext uri="{FF2B5EF4-FFF2-40B4-BE49-F238E27FC236}">
                <a16:creationId xmlns:a16="http://schemas.microsoft.com/office/drawing/2014/main" id="{EA881015-F94D-2655-28E0-6F2D3B3B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30241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e9f7053cb47d192a394abf6c3a570ca4">
            <a:extLst>
              <a:ext uri="{FF2B5EF4-FFF2-40B4-BE49-F238E27FC236}">
                <a16:creationId xmlns:a16="http://schemas.microsoft.com/office/drawing/2014/main" id="{C6CB502F-8E55-3C93-853E-BEE12EE7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57588"/>
            <a:ext cx="30591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31">
            <a:extLst>
              <a:ext uri="{FF2B5EF4-FFF2-40B4-BE49-F238E27FC236}">
                <a16:creationId xmlns:a16="http://schemas.microsoft.com/office/drawing/2014/main" id="{668F2076-F3CB-056E-BF9F-9170814D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166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3558CF5D-808D-756B-E6F0-F3F4133ABC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675687" cy="1547813"/>
          </a:xfrm>
          <a:noFill/>
        </p:spPr>
        <p:txBody>
          <a:bodyPr/>
          <a:lstStyle/>
          <a:p>
            <a:r>
              <a:rPr lang="uk-UA" altLang="uk-UA" sz="4000" b="1">
                <a:solidFill>
                  <a:srgbClr val="CC0000"/>
                </a:solidFill>
              </a:rPr>
              <a:t>    Основні складові комп’ютера</a:t>
            </a:r>
          </a:p>
        </p:txBody>
      </p:sp>
      <p:sp>
        <p:nvSpPr>
          <p:cNvPr id="15363" name="AutoShape 7" descr="http://3.bp.blogspot.com/-ch7yH9a55lE/TeSjVL_s0tI/AAAAAAAAAA4/fnhB7kPQT9Y/s320/clip_image002.jpg">
            <a:extLst>
              <a:ext uri="{FF2B5EF4-FFF2-40B4-BE49-F238E27FC236}">
                <a16:creationId xmlns:a16="http://schemas.microsoft.com/office/drawing/2014/main" id="{4F953D1C-A09A-F7FC-0184-82B409E44C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1800"/>
          </a:p>
        </p:txBody>
      </p:sp>
      <p:sp>
        <p:nvSpPr>
          <p:cNvPr id="15364" name="AutoShape 9" descr="http://3.bp.blogspot.com/-ch7yH9a55lE/TeSjVL_s0tI/AAAAAAAAAA4/fnhB7kPQT9Y/s320/clip_image002.jpg">
            <a:extLst>
              <a:ext uri="{FF2B5EF4-FFF2-40B4-BE49-F238E27FC236}">
                <a16:creationId xmlns:a16="http://schemas.microsoft.com/office/drawing/2014/main" id="{76C7A95A-0F45-4590-6D42-E6A60993B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1800"/>
          </a:p>
        </p:txBody>
      </p:sp>
      <p:sp>
        <p:nvSpPr>
          <p:cNvPr id="15365" name="AutoShape 11" descr="http://3.bp.blogspot.com/-ch7yH9a55lE/TeSjVL_s0tI/AAAAAAAAAA4/fnhB7kPQT9Y/s320/clip_image002.jpg">
            <a:extLst>
              <a:ext uri="{FF2B5EF4-FFF2-40B4-BE49-F238E27FC236}">
                <a16:creationId xmlns:a16="http://schemas.microsoft.com/office/drawing/2014/main" id="{6DBBE768-AEEB-094B-1645-2A188B7D3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1800"/>
          </a:p>
        </p:txBody>
      </p:sp>
      <p:sp>
        <p:nvSpPr>
          <p:cNvPr id="15366" name="AutoShape 13" descr="http://3.bp.blogspot.com/-ch7yH9a55lE/TeSjVL_s0tI/AAAAAAAAAA4/fnhB7kPQT9Y/s320/clip_image002.jpg">
            <a:extLst>
              <a:ext uri="{FF2B5EF4-FFF2-40B4-BE49-F238E27FC236}">
                <a16:creationId xmlns:a16="http://schemas.microsoft.com/office/drawing/2014/main" id="{C6C8E756-809A-70B5-ECD4-64ED7AFB02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1800"/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124DD9E2-A2A8-0986-4C17-4A0838A2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268413"/>
            <a:ext cx="3059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b="1" i="1" u="sng">
                <a:solidFill>
                  <a:srgbClr val="000066"/>
                </a:solidFill>
              </a:rPr>
              <a:t>Системний блок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396FC245-3562-3172-D500-9F65F2362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37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uk-UA" altLang="uk-UA" b="1" i="1" u="sng">
                <a:solidFill>
                  <a:srgbClr val="000066"/>
                </a:solidFill>
              </a:rPr>
              <a:t>Монітор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0BD3A1BB-C115-E8F5-B7C8-DB9DF0E8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508500"/>
            <a:ext cx="2346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uk-UA" altLang="uk-UA" b="1" i="1" u="sng">
                <a:solidFill>
                  <a:srgbClr val="000066"/>
                </a:solidFill>
              </a:rPr>
              <a:t>Миша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092C553D-DCCF-7538-8802-521B26061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221163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uk-UA" altLang="uk-UA" b="1" i="1" u="sng">
                <a:solidFill>
                  <a:srgbClr val="000066"/>
                </a:solidFill>
              </a:rPr>
              <a:t>Клавіатура</a:t>
            </a:r>
          </a:p>
        </p:txBody>
      </p:sp>
      <p:pic>
        <p:nvPicPr>
          <p:cNvPr id="4115" name="Picture 19" descr="1">
            <a:extLst>
              <a:ext uri="{FF2B5EF4-FFF2-40B4-BE49-F238E27FC236}">
                <a16:creationId xmlns:a16="http://schemas.microsoft.com/office/drawing/2014/main" id="{C1548F6B-E44D-1EB1-5527-72F5872F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26638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2">
            <a:extLst>
              <a:ext uri="{FF2B5EF4-FFF2-40B4-BE49-F238E27FC236}">
                <a16:creationId xmlns:a16="http://schemas.microsoft.com/office/drawing/2014/main" id="{32E7A148-A6DB-E796-AF46-62DD2121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138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3">
            <a:extLst>
              <a:ext uri="{FF2B5EF4-FFF2-40B4-BE49-F238E27FC236}">
                <a16:creationId xmlns:a16="http://schemas.microsoft.com/office/drawing/2014/main" id="{A2DDCF06-471F-FCE3-F934-EB8EA669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434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4">
            <a:extLst>
              <a:ext uri="{FF2B5EF4-FFF2-40B4-BE49-F238E27FC236}">
                <a16:creationId xmlns:a16="http://schemas.microsoft.com/office/drawing/2014/main" id="{F0BD6685-890D-D544-7064-225884F9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941888"/>
            <a:ext cx="23336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4112" grpId="0"/>
      <p:bldP spid="4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E69254-CDDD-C6A9-BC5A-3D74CAECA6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Системний блок </a:t>
            </a:r>
            <a:endParaRPr lang="ru-RU" altLang="uk-UA" b="1">
              <a:solidFill>
                <a:srgbClr val="CC0000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A86E719-5FF6-8DF5-A8A4-262BC959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49388"/>
            <a:ext cx="8280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3600" b="1" i="1">
                <a:solidFill>
                  <a:srgbClr val="000066"/>
                </a:solidFill>
              </a:rPr>
              <a:t>- це корпус, у якому містяться найважливіші компоненти персонального комп’ютера.</a:t>
            </a:r>
          </a:p>
        </p:txBody>
      </p:sp>
      <p:pic>
        <p:nvPicPr>
          <p:cNvPr id="5127" name="Picture 7" descr="2">
            <a:extLst>
              <a:ext uri="{FF2B5EF4-FFF2-40B4-BE49-F238E27FC236}">
                <a16:creationId xmlns:a16="http://schemas.microsoft.com/office/drawing/2014/main" id="{C95D4F7E-E66F-2D32-3466-01DAC30F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75736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3">
            <a:extLst>
              <a:ext uri="{FF2B5EF4-FFF2-40B4-BE49-F238E27FC236}">
                <a16:creationId xmlns:a16="http://schemas.microsoft.com/office/drawing/2014/main" id="{7F2CAE41-5522-722B-B956-1FDCB8A5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35756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4">
            <a:extLst>
              <a:ext uri="{FF2B5EF4-FFF2-40B4-BE49-F238E27FC236}">
                <a16:creationId xmlns:a16="http://schemas.microsoft.com/office/drawing/2014/main" id="{F6666335-CCC7-E039-9FD5-1A366398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293937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>
            <a:extLst>
              <a:ext uri="{FF2B5EF4-FFF2-40B4-BE49-F238E27FC236}">
                <a16:creationId xmlns:a16="http://schemas.microsoft.com/office/drawing/2014/main" id="{30FE1F9F-62E5-B12E-BA7A-9C95BCCE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6361D8-2C80-E7B1-C71C-10E50FFE4D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Монітор</a:t>
            </a:r>
            <a:endParaRPr lang="ru-RU" altLang="uk-UA" b="1">
              <a:solidFill>
                <a:srgbClr val="CC0000"/>
              </a:solidFill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F96FDDB7-6EE7-1666-BA09-E3720994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8640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3600" b="1" i="1">
                <a:solidFill>
                  <a:srgbClr val="000066"/>
                </a:solidFill>
              </a:rPr>
              <a:t>- це пристрій, призначений для виведення на екран тексту та графіки.</a:t>
            </a:r>
            <a:endParaRPr kumimoji="0" lang="ru-RU" altLang="uk-UA" sz="3600" b="1" i="1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uk-UA" sz="3600" b="1" i="1">
              <a:solidFill>
                <a:srgbClr val="000066"/>
              </a:solidFill>
            </a:endParaRPr>
          </a:p>
        </p:txBody>
      </p:sp>
      <p:pic>
        <p:nvPicPr>
          <p:cNvPr id="6156" name="Picture 12" descr="17">
            <a:extLst>
              <a:ext uri="{FF2B5EF4-FFF2-40B4-BE49-F238E27FC236}">
                <a16:creationId xmlns:a16="http://schemas.microsoft.com/office/drawing/2014/main" id="{1FEDCD42-C6DC-AF92-94B0-8E463CB4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446405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3">
            <a:extLst>
              <a:ext uri="{FF2B5EF4-FFF2-40B4-BE49-F238E27FC236}">
                <a16:creationId xmlns:a16="http://schemas.microsoft.com/office/drawing/2014/main" id="{6266E24A-C9B7-5336-825E-4D9C6271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73C3EDA-0421-961F-3FAE-5A0784A32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25413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4000" b="1" i="1">
                <a:solidFill>
                  <a:srgbClr val="006600"/>
                </a:solidFill>
              </a:rPr>
              <a:t>Типи моніторів</a:t>
            </a:r>
          </a:p>
        </p:txBody>
      </p:sp>
      <p:pic>
        <p:nvPicPr>
          <p:cNvPr id="33796" name="Picture 4" descr="6">
            <a:extLst>
              <a:ext uri="{FF2B5EF4-FFF2-40B4-BE49-F238E27FC236}">
                <a16:creationId xmlns:a16="http://schemas.microsoft.com/office/drawing/2014/main" id="{083C1A56-A278-CFB1-0C11-D8C6887A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7">
            <a:extLst>
              <a:ext uri="{FF2B5EF4-FFF2-40B4-BE49-F238E27FC236}">
                <a16:creationId xmlns:a16="http://schemas.microsoft.com/office/drawing/2014/main" id="{F1E868DE-448A-E35A-B09E-2F1783166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25900"/>
            <a:ext cx="2232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8">
            <a:extLst>
              <a:ext uri="{FF2B5EF4-FFF2-40B4-BE49-F238E27FC236}">
                <a16:creationId xmlns:a16="http://schemas.microsoft.com/office/drawing/2014/main" id="{FC0D5218-4801-90E1-FDB5-1C0C8A1D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190976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10">
            <a:extLst>
              <a:ext uri="{FF2B5EF4-FFF2-40B4-BE49-F238E27FC236}">
                <a16:creationId xmlns:a16="http://schemas.microsoft.com/office/drawing/2014/main" id="{1FA95A7F-342D-2F36-2C6D-8F4FA835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172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>
            <a:extLst>
              <a:ext uri="{FF2B5EF4-FFF2-40B4-BE49-F238E27FC236}">
                <a16:creationId xmlns:a16="http://schemas.microsoft.com/office/drawing/2014/main" id="{DF88EC7A-CD11-BF9D-0B04-391BB605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638"/>
            <a:ext cx="3995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2400" b="1" i="1">
                <a:solidFill>
                  <a:srgbClr val="000066"/>
                </a:solidFill>
              </a:rPr>
              <a:t>на основі електронно-променевої трубки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1CA9D42A-CFFC-BCAE-E4E4-85533230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6135688"/>
            <a:ext cx="344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000066"/>
                </a:solidFill>
              </a:rPr>
              <a:t>Рідкокристалічні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09BC520E-1333-CD80-4AB9-74DD7A88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78130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000066"/>
                </a:solidFill>
              </a:rPr>
              <a:t>Плазмові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233CE101-7A3F-835F-C356-51441978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619125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000066"/>
                </a:solidFill>
              </a:rPr>
              <a:t>Проекційні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F3543A84-D791-61AF-15E7-3D6A30CE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284538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400" b="1" i="1">
                <a:solidFill>
                  <a:srgbClr val="000066"/>
                </a:solidFill>
              </a:rPr>
              <a:t>OLED-монітори</a:t>
            </a:r>
          </a:p>
        </p:txBody>
      </p:sp>
      <p:sp>
        <p:nvSpPr>
          <p:cNvPr id="18444" name="Text Box 15">
            <a:extLst>
              <a:ext uri="{FF2B5EF4-FFF2-40B4-BE49-F238E27FC236}">
                <a16:creationId xmlns:a16="http://schemas.microsoft.com/office/drawing/2014/main" id="{D6078E31-01F0-04A9-0AD9-C7ABE4AF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pic>
        <p:nvPicPr>
          <p:cNvPr id="6159" name="Picture 15" descr="1133065electric__1_1205780_1329606_1431336_1520413">
            <a:extLst>
              <a:ext uri="{FF2B5EF4-FFF2-40B4-BE49-F238E27FC236}">
                <a16:creationId xmlns:a16="http://schemas.microsoft.com/office/drawing/2014/main" id="{450E5075-30C8-71FB-2213-EBC70E16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871913"/>
            <a:ext cx="2384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1" grpId="0"/>
      <p:bldP spid="33802" grpId="0"/>
      <p:bldP spid="33803" grpId="0"/>
      <p:bldP spid="33804" grpId="0"/>
      <p:bldP spid="338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1A6E284-69AA-2687-03B1-4BB603C2F1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Клавіатура </a:t>
            </a:r>
            <a:endParaRPr lang="ru-RU" altLang="uk-UA" b="1">
              <a:solidFill>
                <a:srgbClr val="CC0000"/>
              </a:solidFill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06E3B85F-E365-F9DD-8C44-0E90F87B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1438"/>
            <a:ext cx="8459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uk-UA" altLang="uk-UA" b="1" i="1">
                <a:solidFill>
                  <a:srgbClr val="000066"/>
                </a:solidFill>
              </a:rPr>
              <a:t>- пристрій для введення даних і команд. Являє собою набір клавіш, розташованих у певному порядку, що забезпечує зручне введення символів, </a:t>
            </a:r>
            <a:br>
              <a:rPr kumimoji="0" lang="uk-UA" altLang="uk-UA" b="1" i="1">
                <a:solidFill>
                  <a:srgbClr val="000066"/>
                </a:solidFill>
              </a:rPr>
            </a:br>
            <a:r>
              <a:rPr kumimoji="0" lang="uk-UA" altLang="uk-UA" b="1" i="1">
                <a:solidFill>
                  <a:srgbClr val="000066"/>
                </a:solidFill>
              </a:rPr>
              <a:t>цифр, розділових знаків, інших символів, а також команд.</a:t>
            </a:r>
            <a:r>
              <a:rPr kumimoji="0" lang="uk-UA" altLang="uk-UA" sz="24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2400" b="1"/>
          </a:p>
        </p:txBody>
      </p:sp>
      <p:pic>
        <p:nvPicPr>
          <p:cNvPr id="7176" name="Picture 8" descr="12">
            <a:extLst>
              <a:ext uri="{FF2B5EF4-FFF2-40B4-BE49-F238E27FC236}">
                <a16:creationId xmlns:a16="http://schemas.microsoft.com/office/drawing/2014/main" id="{8A0D3DBA-20A1-7126-CCDB-F3BCA424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98988"/>
            <a:ext cx="36718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11">
            <a:extLst>
              <a:ext uri="{FF2B5EF4-FFF2-40B4-BE49-F238E27FC236}">
                <a16:creationId xmlns:a16="http://schemas.microsoft.com/office/drawing/2014/main" id="{1EA764E2-36E2-95C7-7F46-C5BCB5EC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668838"/>
            <a:ext cx="39592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EFDF83-A32F-22DE-83E9-35AE56FC3F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229600" cy="581025"/>
          </a:xfrm>
        </p:spPr>
        <p:txBody>
          <a:bodyPr anchor="b"/>
          <a:lstStyle/>
          <a:p>
            <a:pPr eaLnBrk="1" hangingPunct="1"/>
            <a:r>
              <a:rPr lang="uk-UA" altLang="uk-UA" sz="4000" b="1" i="1">
                <a:solidFill>
                  <a:srgbClr val="003300"/>
                </a:solidFill>
              </a:rPr>
              <a:t>Типи клавіатур</a:t>
            </a:r>
            <a:endParaRPr lang="ru-RU" altLang="uk-UA" sz="4000" b="1" i="1">
              <a:solidFill>
                <a:srgbClr val="003300"/>
              </a:solidFill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0EDF5183-FA8A-4FF7-7C52-7D53E5133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05435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uk-UA" altLang="uk-UA" sz="2400" b="1" i="1">
                <a:solidFill>
                  <a:srgbClr val="000066"/>
                </a:solidFill>
              </a:rPr>
              <a:t>Бездротова клавіатура</a:t>
            </a:r>
            <a:endParaRPr kumimoji="0" lang="ru-RU" altLang="uk-UA" sz="2400" b="1" i="1">
              <a:solidFill>
                <a:srgbClr val="000066"/>
              </a:solidFill>
            </a:endParaRP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1B89AF99-1EF7-2C49-6163-A4D58E64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uk-UA" altLang="uk-UA" sz="2400" b="1" i="1">
                <a:solidFill>
                  <a:srgbClr val="000066"/>
                </a:solidFill>
              </a:rPr>
              <a:t>Дротова клавіатура</a:t>
            </a:r>
            <a:endParaRPr kumimoji="0" lang="ru-RU" altLang="uk-UA" sz="2400" b="1" i="1">
              <a:solidFill>
                <a:srgbClr val="000066"/>
              </a:solidFill>
            </a:endParaRP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3DAF966D-ABE5-2E36-92A4-63EF460A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73688"/>
            <a:ext cx="414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uk-UA" altLang="uk-UA" sz="2400" b="1" i="1">
                <a:solidFill>
                  <a:srgbClr val="000066"/>
                </a:solidFill>
              </a:rPr>
              <a:t>Кольорова клавіатура для дітей</a:t>
            </a:r>
            <a:endParaRPr kumimoji="0" lang="ru-RU" altLang="uk-UA" sz="2400" b="1" i="1">
              <a:solidFill>
                <a:srgbClr val="000066"/>
              </a:solidFill>
            </a:endParaRPr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5D4188B6-56BA-C6FD-2E84-178F49D8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389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uk-UA" altLang="uk-UA" sz="2400" b="1" i="1">
                <a:solidFill>
                  <a:srgbClr val="000066"/>
                </a:solidFill>
              </a:rPr>
              <a:t>Сенсорна клавіатура</a:t>
            </a:r>
            <a:endParaRPr kumimoji="0" lang="ru-RU" altLang="uk-UA" sz="2400" b="1" i="1">
              <a:solidFill>
                <a:srgbClr val="000066"/>
              </a:solidFill>
            </a:endParaRPr>
          </a:p>
        </p:txBody>
      </p:sp>
      <p:pic>
        <p:nvPicPr>
          <p:cNvPr id="7180" name="Picture 12" descr="3">
            <a:extLst>
              <a:ext uri="{FF2B5EF4-FFF2-40B4-BE49-F238E27FC236}">
                <a16:creationId xmlns:a16="http://schemas.microsoft.com/office/drawing/2014/main" id="{D701B85D-2506-384A-582B-546F348F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135">
            <a:off x="5076825" y="1341438"/>
            <a:ext cx="324008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4">
            <a:extLst>
              <a:ext uri="{FF2B5EF4-FFF2-40B4-BE49-F238E27FC236}">
                <a16:creationId xmlns:a16="http://schemas.microsoft.com/office/drawing/2014/main" id="{CD32DFE4-CF72-B7FC-74F7-B9607C78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016250"/>
            <a:ext cx="421322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5">
            <a:extLst>
              <a:ext uri="{FF2B5EF4-FFF2-40B4-BE49-F238E27FC236}">
                <a16:creationId xmlns:a16="http://schemas.microsoft.com/office/drawing/2014/main" id="{D8D9C8B6-508E-5CC7-C895-57FF94C3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  <p:pic>
        <p:nvPicPr>
          <p:cNvPr id="34827" name="Picture 11" descr="2">
            <a:extLst>
              <a:ext uri="{FF2B5EF4-FFF2-40B4-BE49-F238E27FC236}">
                <a16:creationId xmlns:a16="http://schemas.microsoft.com/office/drawing/2014/main" id="{6A71E102-DF9E-826E-0C7B-0CAC5B05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7290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69858">
            <a:extLst>
              <a:ext uri="{FF2B5EF4-FFF2-40B4-BE49-F238E27FC236}">
                <a16:creationId xmlns:a16="http://schemas.microsoft.com/office/drawing/2014/main" id="{B0D16A42-CEB5-5979-ED83-F211B4BE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8877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4" grpId="0"/>
      <p:bldP spid="7176" grpId="0"/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5B4A7D-09D7-AA29-E79D-F1A2572611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altLang="uk-UA" b="1">
                <a:solidFill>
                  <a:srgbClr val="CC0000"/>
                </a:solidFill>
              </a:rPr>
              <a:t>Маніпулятор «миша»</a:t>
            </a:r>
            <a:endParaRPr lang="ru-RU" altLang="uk-UA" b="1">
              <a:solidFill>
                <a:srgbClr val="CC0000"/>
              </a:solidFill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787156DC-CB05-EA8F-351A-CCBC3CF3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84597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uk-UA" altLang="uk-UA" sz="3600" b="1" i="1">
                <a:solidFill>
                  <a:srgbClr val="000066"/>
                </a:solidFill>
              </a:rPr>
              <a:t>— пристрій введення, який дає змогу користувачеві через інтерфейс взаємодіяти з комп'ютером.</a:t>
            </a:r>
            <a:r>
              <a:rPr kumimoji="0" lang="uk-UA" altLang="uk-UA" sz="2400"/>
              <a:t> </a:t>
            </a:r>
            <a:endParaRPr lang="uk-UA" altLang="uk-UA" sz="2400" b="1"/>
          </a:p>
        </p:txBody>
      </p:sp>
      <p:pic>
        <p:nvPicPr>
          <p:cNvPr id="8213" name="Picture 21" descr="22">
            <a:extLst>
              <a:ext uri="{FF2B5EF4-FFF2-40B4-BE49-F238E27FC236}">
                <a16:creationId xmlns:a16="http://schemas.microsoft.com/office/drawing/2014/main" id="{A5C01AA4-5282-1053-062C-578E1600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719">
            <a:off x="4140200" y="3141663"/>
            <a:ext cx="4032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2">
            <a:extLst>
              <a:ext uri="{FF2B5EF4-FFF2-40B4-BE49-F238E27FC236}">
                <a16:creationId xmlns:a16="http://schemas.microsoft.com/office/drawing/2014/main" id="{150E5A86-1C74-C02C-8F99-F7F9E63A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uk-UA" altLang="uk-U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548</TotalTime>
  <Words>212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1_Оформление по умолчанию</vt:lpstr>
      <vt:lpstr>Презентация PowerPoint</vt:lpstr>
      <vt:lpstr>Комп’ютер  </vt:lpstr>
      <vt:lpstr>    Основні складові комп’ютера</vt:lpstr>
      <vt:lpstr>Системний блок </vt:lpstr>
      <vt:lpstr>Монітор</vt:lpstr>
      <vt:lpstr>Типи моніторів</vt:lpstr>
      <vt:lpstr>Клавіатура </vt:lpstr>
      <vt:lpstr>Типи клавіатур</vt:lpstr>
      <vt:lpstr>Маніпулятор «миша»</vt:lpstr>
      <vt:lpstr>Типи мишей</vt:lpstr>
      <vt:lpstr>  Складові системного блоку </vt:lpstr>
      <vt:lpstr>Презентация PowerPoint</vt:lpstr>
      <vt:lpstr>   Пристрої введення даних</vt:lpstr>
      <vt:lpstr>Презентация PowerPoint</vt:lpstr>
      <vt:lpstr>   Пристрої виведення даних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Alina T</cp:lastModifiedBy>
  <cp:revision>41</cp:revision>
  <dcterms:created xsi:type="dcterms:W3CDTF">2013-06-10T10:06:37Z</dcterms:created>
  <dcterms:modified xsi:type="dcterms:W3CDTF">2025-04-06T17:52:33Z</dcterms:modified>
</cp:coreProperties>
</file>