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58" r:id="rId4"/>
    <p:sldId id="265" r:id="rId5"/>
    <p:sldId id="266" r:id="rId6"/>
    <p:sldId id="273" r:id="rId7"/>
    <p:sldId id="267" r:id="rId8"/>
    <p:sldId id="269" r:id="rId9"/>
    <p:sldId id="27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9502" autoAdjust="0"/>
  </p:normalViewPr>
  <p:slideViewPr>
    <p:cSldViewPr>
      <p:cViewPr varScale="1">
        <p:scale>
          <a:sx n="55" d="100"/>
          <a:sy n="55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42E3-BF14-414E-BF78-AC5FCC18F0DD}" type="datetimeFigureOut">
              <a:rPr lang="uk-UA" smtClean="0"/>
              <a:pPr/>
              <a:t>23.04.2026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9AE6-6D77-4EF5-B4DA-48A9F98D5F3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172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для </a:t>
            </a:r>
            <a:r>
              <a:rPr lang="ru-RU" dirty="0" err="1"/>
              <a:t>навчання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мобільних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- </a:t>
            </a:r>
            <a:r>
              <a:rPr lang="ru-RU" dirty="0" err="1"/>
              <a:t>нетбук</a:t>
            </a:r>
            <a:r>
              <a:rPr lang="ru-RU" dirty="0"/>
              <a:t>, </a:t>
            </a:r>
            <a:r>
              <a:rPr lang="ru-RU" dirty="0" err="1"/>
              <a:t>планшетний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і </a:t>
            </a:r>
            <a:r>
              <a:rPr lang="ru-RU" dirty="0" err="1"/>
              <a:t>рідер</a:t>
            </a:r>
            <a:r>
              <a:rPr lang="ru-RU" dirty="0"/>
              <a:t> (</a:t>
            </a:r>
            <a:r>
              <a:rPr lang="ru-RU" dirty="0" err="1"/>
              <a:t>електронна</a:t>
            </a:r>
            <a:r>
              <a:rPr lang="ru-RU" dirty="0"/>
              <a:t> книга).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53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лептопа</a:t>
            </a:r>
            <a:r>
              <a:rPr lang="ru-RU" dirty="0"/>
              <a:t> </a:t>
            </a:r>
            <a:r>
              <a:rPr lang="en-US" dirty="0"/>
              <a:t>Spark </a:t>
            </a:r>
            <a:r>
              <a:rPr lang="ru-RU" dirty="0" err="1"/>
              <a:t>враховувалися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думки і </a:t>
            </a:r>
            <a:r>
              <a:rPr lang="ru-RU" dirty="0" err="1"/>
              <a:t>побажання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дизайну і </a:t>
            </a:r>
            <a:r>
              <a:rPr lang="ru-RU" dirty="0" err="1"/>
              <a:t>функцій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67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681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</a:rPr>
              <a:t>Українські рідери </a:t>
            </a:r>
            <a:r>
              <a:rPr lang="en-US" b="1" dirty="0">
                <a:solidFill>
                  <a:srgbClr val="FF0000"/>
                </a:solidFill>
              </a:rPr>
              <a:t>PocketBook</a:t>
            </a:r>
            <a:r>
              <a:rPr lang="ru-RU" b="1" baseline="0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заміняють цілу бібліотеку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204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 b="1" u="none"/>
              <a:t>УВАГА! Необхідно вставити зображення з моделлю смартфона за власним вибором.</a:t>
            </a:r>
            <a:endParaRPr lang="uk-UA" sz="4000" b="1" u="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68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Призначення GPS навігаторів визначити координати вашого місцеположення та показати їх на карті.</a:t>
            </a:r>
          </a:p>
          <a:p>
            <a:r>
              <a:rPr lang="ru-RU" dirty="0"/>
              <a:t>Даний пристрій</a:t>
            </a:r>
            <a:r>
              <a:rPr lang="ru-RU" baseline="0" dirty="0"/>
              <a:t> використовують</a:t>
            </a:r>
            <a:r>
              <a:rPr lang="ru-RU" dirty="0"/>
              <a:t> як засіб дістатися з точки А в точку Б, Щоб він виконував свою основну задачу,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62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err="1"/>
              <a:t>Інтерактивна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 - </a:t>
            </a:r>
            <a:r>
              <a:rPr lang="ru-RU" dirty="0" err="1"/>
              <a:t>поверхня</a:t>
            </a:r>
            <a:r>
              <a:rPr lang="ru-RU" dirty="0"/>
              <a:t>, на яку </a:t>
            </a:r>
            <a:r>
              <a:rPr lang="ru-RU" dirty="0" err="1"/>
              <a:t>проектується</a:t>
            </a:r>
            <a:r>
              <a:rPr lang="ru-RU" dirty="0"/>
              <a:t> </a:t>
            </a:r>
            <a:r>
              <a:rPr lang="ru-RU" dirty="0" err="1"/>
              <a:t>екран</a:t>
            </a:r>
            <a:r>
              <a:rPr lang="ru-RU" dirty="0"/>
              <a:t> </a:t>
            </a:r>
            <a:r>
              <a:rPr lang="ru-RU" dirty="0" err="1"/>
              <a:t>монітора</a:t>
            </a:r>
            <a:r>
              <a:rPr lang="ru-RU" dirty="0"/>
              <a:t>, вона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чутливою</a:t>
            </a:r>
            <a:r>
              <a:rPr lang="ru-RU" dirty="0"/>
              <a:t>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ручку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палець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малювати</a:t>
            </a:r>
            <a:r>
              <a:rPr lang="ru-RU" dirty="0"/>
              <a:t>, </a:t>
            </a:r>
            <a:r>
              <a:rPr lang="ru-RU" dirty="0" err="1"/>
              <a:t>писати</a:t>
            </a:r>
            <a:r>
              <a:rPr lang="ru-RU" dirty="0"/>
              <a:t> на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дошці</a:t>
            </a:r>
            <a:r>
              <a:rPr lang="ru-RU" dirty="0"/>
              <a:t> і </a:t>
            </a:r>
            <a:r>
              <a:rPr lang="ru-RU" dirty="0" err="1"/>
              <a:t>управляти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, </a:t>
            </a:r>
            <a:r>
              <a:rPr lang="ru-RU" dirty="0" err="1"/>
              <a:t>підключеного</a:t>
            </a:r>
            <a:r>
              <a:rPr lang="ru-RU" dirty="0"/>
              <a:t> до </a:t>
            </a:r>
            <a:r>
              <a:rPr lang="ru-RU" dirty="0" err="1"/>
              <a:t>інтерактивної</a:t>
            </a:r>
            <a:r>
              <a:rPr lang="ru-RU" dirty="0"/>
              <a:t> </a:t>
            </a:r>
            <a:r>
              <a:rPr lang="ru-RU" dirty="0" err="1"/>
              <a:t>дошки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944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dirty="0"/>
              <a:t>Для програмування використовується спеціальна мова програмування. Вона зручна і зрозуміла,  всі команди представляються у вигляді звичайних блоків </a:t>
            </a:r>
            <a:r>
              <a:rPr lang="en-US" dirty="0"/>
              <a:t>Lego. </a:t>
            </a:r>
            <a:r>
              <a:rPr lang="uk-UA" dirty="0"/>
              <a:t>І для написання програми лише переміщаєш блоки з одного місця на інше.</a:t>
            </a:r>
            <a:r>
              <a:rPr lang="uk-UA" baseline="0" dirty="0"/>
              <a:t> Наприклад, </a:t>
            </a:r>
            <a:r>
              <a:rPr lang="uk-UA" dirty="0"/>
              <a:t> з їх допомогою можна з легкістю доручити двигуну робити певну кількість обертів, виставити чутливість мікрофона або дальність спрацювання далекоміра. Якщо ви ніколи не програмували - не турбуйтеся, в програмі передбачені тренувальні вправи, які допоможуть впоратися з цим завданням. Дані з комп'ютера можна передавати як по </a:t>
            </a:r>
            <a:r>
              <a:rPr lang="en-US" dirty="0"/>
              <a:t>USB-</a:t>
            </a:r>
            <a:r>
              <a:rPr lang="uk-UA" dirty="0"/>
              <a:t>кабелю, так і через </a:t>
            </a:r>
            <a:r>
              <a:rPr lang="en-US" dirty="0"/>
              <a:t>Bluetooth. </a:t>
            </a:r>
            <a:r>
              <a:rPr lang="uk-UA" dirty="0"/>
              <a:t>А також і через мобільний телефон, за допомогою </a:t>
            </a:r>
            <a:r>
              <a:rPr lang="en-US" dirty="0"/>
              <a:t>Bluetooth.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9AE6-6D77-4EF5-B4DA-48A9F98D5F31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9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85927"/>
            <a:ext cx="6643702" cy="1500198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zh-CN" altLang="en-US" sz="3600" kern="1200" dirty="0">
                <a:solidFill>
                  <a:schemeClr val="tx1"/>
                </a:solidFill>
                <a:latin typeface="Tahoma" pitchFamily="34" charset="0"/>
                <a:ea typeface="Dotum" pitchFamily="34" charset="-127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357562"/>
            <a:ext cx="6400800" cy="614370"/>
          </a:xfrm>
        </p:spPr>
        <p:txBody>
          <a:bodyPr/>
          <a:lstStyle>
            <a:lvl1pPr marL="0" indent="0" algn="ctr" rtl="0" fontAlgn="base">
              <a:spcBef>
                <a:spcPct val="0"/>
              </a:spcBef>
              <a:spcAft>
                <a:spcPct val="0"/>
              </a:spcAft>
              <a:buNone/>
              <a:defRPr lang="zh-CN" altLang="en-US" sz="2400" i="1" kern="1200" dirty="0">
                <a:solidFill>
                  <a:srgbClr val="333333"/>
                </a:solidFill>
                <a:latin typeface="Tahoma" pitchFamily="34" charset="0"/>
                <a:ea typeface="宋体" pitchFamily="2" charset="-122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342900" indent="-342900" algn="l" rtl="0" fontAlgn="base">
              <a:spcBef>
                <a:spcPct val="0"/>
              </a:spcBef>
              <a:spcAft>
                <a:spcPct val="0"/>
              </a:spcAft>
              <a:defRPr lang="en-US" altLang="zh-CN" sz="2000" kern="12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643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5318125" y="6488113"/>
            <a:ext cx="3825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7F7F7F"/>
                </a:solidFill>
              </a:rPr>
              <a:t>Copyright © Wondershare Software</a:t>
            </a:r>
            <a:endParaRPr lang="zh-CN" altLang="en-US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7" r:id="rId2"/>
    <p:sldLayoutId id="214748371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5643570" y="3925618"/>
            <a:ext cx="29289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altLang="zh-CN" sz="3200" i="1" dirty="0">
                <a:solidFill>
                  <a:srgbClr val="333333"/>
                </a:solidFill>
                <a:latin typeface="Tahoma" pitchFamily="34" charset="0"/>
              </a:rPr>
              <a:t>Інформатика, </a:t>
            </a:r>
            <a:br>
              <a:rPr lang="uk-UA" altLang="zh-CN" sz="3200" i="1" dirty="0">
                <a:solidFill>
                  <a:srgbClr val="333333"/>
                </a:solidFill>
                <a:latin typeface="Tahoma" pitchFamily="34" charset="0"/>
              </a:rPr>
            </a:br>
            <a:r>
              <a:rPr lang="uk-UA" altLang="zh-CN" sz="3200" i="1" dirty="0">
                <a:solidFill>
                  <a:srgbClr val="333333"/>
                </a:solidFill>
                <a:latin typeface="Tahoma" pitchFamily="34" charset="0"/>
              </a:rPr>
              <a:t>5 клас</a:t>
            </a:r>
            <a:endParaRPr lang="en-US" altLang="zh-CN" sz="3200" i="1" dirty="0">
              <a:solidFill>
                <a:srgbClr val="333333"/>
              </a:solidFill>
              <a:latin typeface="Tahoma" pitchFamily="34" charset="0"/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5286380" y="6286520"/>
            <a:ext cx="3857620" cy="57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6117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altLang="zh-CN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Пристрої для навчання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5" descr="Дистанционное обучение в Одесс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435567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СДІ-5\Тема 4\Рисунки\61d9df4d3573.pn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 flipH="1">
            <a:off x="7286644" y="357166"/>
            <a:ext cx="1285884" cy="1401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4"/>
          <p:cNvSpPr>
            <a:spLocks noGrp="1"/>
          </p:cNvSpPr>
          <p:nvPr>
            <p:ph type="title"/>
          </p:nvPr>
        </p:nvSpPr>
        <p:spPr>
          <a:xfrm>
            <a:off x="285720" y="2143125"/>
            <a:ext cx="6357982" cy="928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/>
            <a:r>
              <a:rPr lang="uk-UA" altLang="zh-C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Нетбук, планшет, </a:t>
            </a:r>
            <a:r>
              <a:rPr lang="uk-UA" altLang="zh-CN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рідер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E:\СДІ-5\Тема 4\Рисунки\335_CMPC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28"/>
            <a:ext cx="1857388" cy="1857388"/>
          </a:xfrm>
          <a:prstGeom prst="rect">
            <a:avLst/>
          </a:prstGeom>
          <a:noFill/>
        </p:spPr>
      </p:pic>
      <p:pic>
        <p:nvPicPr>
          <p:cNvPr id="3077" name="Picture 5" descr="E:\СДІ-5\Тема 4\Рисунки\03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876"/>
            <a:ext cx="1971684" cy="1786839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1765229" cy="205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43688" cy="9286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uk-UA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Лептоп</a:t>
            </a:r>
            <a:endParaRPr lang="zh-CN" altLang="zh-C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5" descr="News_17822_1_MD"/>
          <p:cNvPicPr>
            <a:picLocks noChangeAspect="1" noChangeArrowheads="1"/>
          </p:cNvPicPr>
          <p:nvPr/>
        </p:nvPicPr>
        <p:blipFill>
          <a:blip r:embed="rId4" cstate="print"/>
          <a:srcRect r="7556" b="7692"/>
          <a:stretch>
            <a:fillRect/>
          </a:stretch>
        </p:blipFill>
        <p:spPr bwMode="auto">
          <a:xfrm>
            <a:off x="785786" y="1428736"/>
            <a:ext cx="5253054" cy="39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86182" y="5000636"/>
            <a:ext cx="5072066" cy="1000132"/>
          </a:xfrm>
        </p:spPr>
        <p:txBody>
          <a:bodyPr/>
          <a:lstStyle/>
          <a:p>
            <a:pPr>
              <a:buNone/>
            </a:pPr>
            <a:r>
              <a:rPr lang="uk-UA" sz="2800" dirty="0">
                <a:solidFill>
                  <a:srgbClr val="002060"/>
                </a:solidFill>
              </a:rPr>
              <a:t>	</a:t>
            </a:r>
            <a:r>
              <a:rPr lang="uk-UA" sz="2800" dirty="0" err="1">
                <a:solidFill>
                  <a:srgbClr val="002060"/>
                </a:solidFill>
              </a:rPr>
              <a:t>Лептоп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sz="2800">
                <a:solidFill>
                  <a:srgbClr val="002060"/>
                </a:solidFill>
              </a:rPr>
              <a:t>Spark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400" dirty="0">
                <a:solidFill>
                  <a:srgbClr val="002060"/>
                </a:solidFill>
              </a:rPr>
              <a:t>для навчання дітей у віці до 12 років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iPad і </a:t>
            </a:r>
            <a:r>
              <a: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iPod touch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У школах Британії використовують iPad і iPod touch</a:t>
            </a:r>
            <a:endParaRPr lang="uk-UA" b="1" dirty="0">
              <a:solidFill>
                <a:srgbClr val="002060"/>
              </a:solidFill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Picture 5" descr="iphonedaily_ru_106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60254"/>
            <a:ext cx="6858048" cy="385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301" y="935269"/>
            <a:ext cx="6846285" cy="47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PocketBook </a:t>
            </a:r>
            <a:r>
              <a:rPr lang="ru-RU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touch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6" name="Прямоугольник 4">
            <a:extLst>
              <a:ext uri="{FF2B5EF4-FFF2-40B4-BE49-F238E27FC236}">
                <a16:creationId xmlns:a16="http://schemas.microsoft.com/office/drawing/2014/main" id="{3A694A96-C32A-6A0E-F05F-1BA1153DED46}"/>
              </a:ext>
            </a:extLst>
          </p:cNvPr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Смартфон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Смартфон </a:t>
            </a:r>
            <a:r>
              <a:rPr lang="ru-RU" b="1" dirty="0" err="1">
                <a:solidFill>
                  <a:srgbClr val="002060"/>
                </a:solidFill>
              </a:rPr>
              <a:t>дозволяє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навчатися</a:t>
            </a:r>
            <a:r>
              <a:rPr lang="ru-RU" b="1" dirty="0">
                <a:solidFill>
                  <a:srgbClr val="002060"/>
                </a:solidFill>
              </a:rPr>
              <a:t> онлайн в будь-</a:t>
            </a:r>
            <a:r>
              <a:rPr lang="ru-RU" b="1" dirty="0" err="1">
                <a:solidFill>
                  <a:srgbClr val="002060"/>
                </a:solidFill>
              </a:rPr>
              <a:t>який</a:t>
            </a:r>
            <a:r>
              <a:rPr lang="ru-RU" b="1" dirty="0">
                <a:solidFill>
                  <a:srgbClr val="002060"/>
                </a:solidFill>
              </a:rPr>
              <a:t> час</a:t>
            </a:r>
            <a:endParaRPr lang="uk-UA" b="1" dirty="0">
              <a:solidFill>
                <a:srgbClr val="002060"/>
              </a:solidFill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841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GPS </a:t>
            </a: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навігатори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5016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GPS навігатори визначають координати місцеположення 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E:\СДІ-5\Тема 4\Рисунки\contac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3116"/>
            <a:ext cx="1928826" cy="3255858"/>
          </a:xfrm>
          <a:prstGeom prst="rect">
            <a:avLst/>
          </a:prstGeom>
          <a:noFill/>
        </p:spPr>
      </p:pic>
      <p:pic>
        <p:nvPicPr>
          <p:cNvPr id="6147" name="Picture 3" descr="H:\Тема 4\Рисунки\3c072db9ac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857364"/>
            <a:ext cx="3787364" cy="2714644"/>
          </a:xfrm>
          <a:prstGeom prst="rect">
            <a:avLst/>
          </a:prstGeom>
          <a:noFill/>
        </p:spPr>
      </p:pic>
      <p:pic>
        <p:nvPicPr>
          <p:cNvPr id="6148" name="Picture 4" descr="H:\Значки\IPhone\apple_festival_app_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85728"/>
            <a:ext cx="1196972" cy="1196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SMARTBoard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uk-UA" sz="2800" dirty="0" err="1">
                <a:solidFill>
                  <a:srgbClr val="002060"/>
                </a:solidFill>
              </a:rPr>
              <a:t>SMARTBoard</a:t>
            </a:r>
            <a:r>
              <a:rPr lang="uk-UA" sz="2800" dirty="0">
                <a:solidFill>
                  <a:srgbClr val="002060"/>
                </a:solidFill>
              </a:rPr>
              <a:t>  - інтерактивна дошка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bobryk\Pictures\Иконки 1\Пристрої\video_proj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71480"/>
            <a:ext cx="1143008" cy="1143008"/>
          </a:xfrm>
          <a:prstGeom prst="rect">
            <a:avLst/>
          </a:prstGeom>
          <a:noFill/>
        </p:spPr>
      </p:pic>
      <p:pic>
        <p:nvPicPr>
          <p:cNvPr id="7171" name="Picture 3" descr="E:\СДІ-5\Тема 4\Рисунки\latijera-k8-smart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428868"/>
            <a:ext cx="2125419" cy="2714644"/>
          </a:xfrm>
          <a:prstGeom prst="rect">
            <a:avLst/>
          </a:prstGeom>
          <a:noFill/>
        </p:spPr>
      </p:pic>
      <p:pic>
        <p:nvPicPr>
          <p:cNvPr id="7173" name="Picture 5" descr="E:\СДІ-5\Тема 4\Рисунки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247939"/>
            <a:ext cx="3571900" cy="4045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5286380" y="6357958"/>
            <a:ext cx="3857620" cy="500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</a:t>
            </a: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роботи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643578"/>
            <a:ext cx="9144000" cy="571504"/>
          </a:xfrm>
        </p:spPr>
        <p:txBody>
          <a:bodyPr/>
          <a:lstStyle/>
          <a:p>
            <a:pPr algn="ctr">
              <a:buNone/>
            </a:pPr>
            <a:r>
              <a:rPr lang="ru-RU" sz="2400" dirty="0" err="1">
                <a:solidFill>
                  <a:srgbClr val="002060"/>
                </a:solidFill>
              </a:rPr>
              <a:t>Керувати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власним</a:t>
            </a:r>
            <a:r>
              <a:rPr lang="ru-RU" sz="2400" dirty="0">
                <a:solidFill>
                  <a:srgbClr val="002060"/>
                </a:solidFill>
              </a:rPr>
              <a:t> роботом </a:t>
            </a:r>
            <a:r>
              <a:rPr lang="ru-RU" sz="2400" dirty="0" err="1">
                <a:solidFill>
                  <a:srgbClr val="002060"/>
                </a:solidFill>
              </a:rPr>
              <a:t>досить</a:t>
            </a:r>
            <a:r>
              <a:rPr lang="ru-RU" sz="2400" dirty="0">
                <a:solidFill>
                  <a:srgbClr val="002060"/>
                </a:solidFill>
              </a:rPr>
              <a:t> просто.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9219" name="Picture 3" descr="E:\СДІ-5\Тема 4\Рисунки\DSC_6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5643602" cy="374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E:\СДІ-5\Тема 4\Рисунки\p2480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143248"/>
            <a:ext cx="2135187" cy="2135187"/>
          </a:xfrm>
          <a:prstGeom prst="rect">
            <a:avLst/>
          </a:prstGeom>
          <a:noFill/>
        </p:spPr>
      </p:pic>
      <p:pic>
        <p:nvPicPr>
          <p:cNvPr id="9221" name="Picture 5" descr="E:\СДІ-5\Тема 4\Рисунки\picCA9EEBB9C935248DBA2DEEFF760DEC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857232"/>
            <a:ext cx="1914140" cy="104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urse">
  <a:themeElements>
    <a:clrScheme name="0419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19_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19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9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19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</Template>
  <TotalTime>611</TotalTime>
  <Words>313</Words>
  <Application>Microsoft Office PowerPoint</Application>
  <PresentationFormat>Екран (4:3)</PresentationFormat>
  <Paragraphs>32</Paragraphs>
  <Slides>9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Course</vt:lpstr>
      <vt:lpstr>Презентація PowerPoint</vt:lpstr>
      <vt:lpstr>Нетбук, планшет, рідер</vt:lpstr>
      <vt:lpstr>Лептоп</vt:lpstr>
      <vt:lpstr>iPad і iPod touch</vt:lpstr>
      <vt:lpstr>PocketBook touch</vt:lpstr>
      <vt:lpstr>Смартфон </vt:lpstr>
      <vt:lpstr>GPS навігатори</vt:lpstr>
      <vt:lpstr>SMARTBoard</vt:lpstr>
      <vt:lpstr>Lego роботи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World History</dc:title>
  <dc:subject>Course PowerPoint Template</dc:subject>
  <dc:creator>Наталія Саражинська</dc:creator>
  <cp:keywords>Education Course PowerPoint Template</cp:keywords>
  <dc:description>Copyright © Wondershare Software Co., Ltd. All Rights Reserved.</dc:description>
  <cp:lastModifiedBy>Alina T</cp:lastModifiedBy>
  <cp:revision>40</cp:revision>
  <dcterms:created xsi:type="dcterms:W3CDTF">2012-08-28T11:06:03Z</dcterms:created>
  <dcterms:modified xsi:type="dcterms:W3CDTF">2026-04-23T16:53:58Z</dcterms:modified>
  <cp:category>Education</cp:category>
</cp:coreProperties>
</file>